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1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96" r:id="rId13"/>
    <p:sldId id="281" r:id="rId14"/>
    <p:sldId id="283" r:id="rId15"/>
    <p:sldId id="294" r:id="rId16"/>
    <p:sldId id="293" r:id="rId17"/>
    <p:sldId id="290" r:id="rId18"/>
    <p:sldId id="273" r:id="rId19"/>
    <p:sldId id="279" r:id="rId20"/>
  </p:sldIdLst>
  <p:sldSz cx="9144000" cy="6858000" type="screen4x3"/>
  <p:notesSz cx="6858000" cy="9144000"/>
  <p:custDataLst>
    <p:tags r:id="rId2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FFA376"/>
    <a:srgbClr val="F3772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>
        <p:scale>
          <a:sx n="116" d="100"/>
          <a:sy n="116" d="100"/>
        </p:scale>
        <p:origin x="-77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5/11/2018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oo.gl/WC9B1d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goo.gl/WC9B1d" TargetMode="External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WC9B1d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WC9B1d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</a:t>
            </a:r>
            <a:r>
              <a:rPr lang="en-GB"/>
              <a:t>May </a:t>
            </a:r>
            <a:r>
              <a:rPr lang="en-GB" smtClean="0"/>
              <a:t>24</a:t>
            </a:r>
            <a:r>
              <a:rPr lang="en-GB" baseline="30000" smtClean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6827247" y="5091662"/>
            <a:ext cx="2202700" cy="821701"/>
            <a:chOff x="6827247" y="5091662"/>
            <a:chExt cx="2202700" cy="821701"/>
          </a:xfrm>
        </p:grpSpPr>
        <p:sp>
          <p:nvSpPr>
            <p:cNvPr id="32" name="Rounded Rectangle 31"/>
            <p:cNvSpPr/>
            <p:nvPr/>
          </p:nvSpPr>
          <p:spPr>
            <a:xfrm>
              <a:off x="6827247" y="5091662"/>
              <a:ext cx="2021966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en-US" dirty="0" smtClean="0">
                  <a:hlinkClick r:id="rId2"/>
                </a:rPr>
                <a:t>goo.gl/</a:t>
              </a:r>
              <a:r>
                <a:rPr lang="en-US" dirty="0" err="1" smtClean="0">
                  <a:hlinkClick r:id="rId2"/>
                </a:rPr>
                <a:t>xxxxxx</a:t>
              </a:r>
              <a:endParaRPr lang="en-US" dirty="0"/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230732" y="5495314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941300" y="685503"/>
            <a:ext cx="2202700" cy="821701"/>
            <a:chOff x="6941300" y="685503"/>
            <a:chExt cx="2202700" cy="821701"/>
          </a:xfrm>
        </p:grpSpPr>
        <p:sp>
          <p:nvSpPr>
            <p:cNvPr id="19" name="Rounded Rectangle 18"/>
            <p:cNvSpPr/>
            <p:nvPr/>
          </p:nvSpPr>
          <p:spPr>
            <a:xfrm>
              <a:off x="6941300" y="685503"/>
              <a:ext cx="2021966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en-US" dirty="0" smtClean="0">
                  <a:hlinkClick r:id="rId12"/>
                </a:rPr>
                <a:t>goo.gl/</a:t>
              </a:r>
              <a:r>
                <a:rPr lang="en-US" dirty="0" err="1" smtClean="0">
                  <a:hlinkClick r:id="rId12"/>
                </a:rPr>
                <a:t>xxxxxx</a:t>
              </a:r>
              <a:endParaRPr lang="en-US" dirty="0"/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344785" y="108915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27247" y="5091662"/>
            <a:ext cx="2202700" cy="821701"/>
            <a:chOff x="6827247" y="5091662"/>
            <a:chExt cx="2202700" cy="821701"/>
          </a:xfrm>
        </p:grpSpPr>
        <p:sp>
          <p:nvSpPr>
            <p:cNvPr id="13" name="Rounded Rectangle 12"/>
            <p:cNvSpPr/>
            <p:nvPr/>
          </p:nvSpPr>
          <p:spPr>
            <a:xfrm>
              <a:off x="6827247" y="5091662"/>
              <a:ext cx="2021966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en-US" dirty="0" smtClean="0">
                  <a:hlinkClick r:id="rId3"/>
                </a:rPr>
                <a:t>goo.gl/</a:t>
              </a:r>
              <a:r>
                <a:rPr lang="en-US" dirty="0" err="1" smtClean="0">
                  <a:hlinkClick r:id="rId3"/>
                </a:rPr>
                <a:t>xxxxxx</a:t>
              </a:r>
              <a:endParaRPr lang="en-US" dirty="0"/>
            </a:p>
          </p:txBody>
        </p:sp>
        <p:pic>
          <p:nvPicPr>
            <p:cNvPr id="14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230732" y="5495314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007981" y="2850293"/>
            <a:ext cx="2202700" cy="821701"/>
            <a:chOff x="7007981" y="2850293"/>
            <a:chExt cx="2202700" cy="821701"/>
          </a:xfrm>
        </p:grpSpPr>
        <p:sp>
          <p:nvSpPr>
            <p:cNvPr id="12" name="Rounded Rectangle 11"/>
            <p:cNvSpPr/>
            <p:nvPr/>
          </p:nvSpPr>
          <p:spPr>
            <a:xfrm>
              <a:off x="7007981" y="2850293"/>
              <a:ext cx="2021966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en-US" dirty="0" smtClean="0">
                  <a:hlinkClick r:id="rId6"/>
                </a:rPr>
                <a:t>goo.gl/WC9B1d</a:t>
              </a:r>
              <a:endParaRPr lang="en-US" dirty="0" smtClean="0"/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7007981" y="5295006"/>
            <a:ext cx="2202700" cy="821701"/>
            <a:chOff x="7007981" y="5295006"/>
            <a:chExt cx="2202700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7007981" y="5295006"/>
              <a:ext cx="2021966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en-US" dirty="0" smtClean="0">
                  <a:hlinkClick r:id="rId6"/>
                </a:rPr>
                <a:t>goo.gl/</a:t>
              </a:r>
              <a:r>
                <a:rPr lang="en-US" dirty="0" err="1" smtClean="0">
                  <a:hlinkClick r:id="rId6"/>
                </a:rPr>
                <a:t>xxxxxx</a:t>
              </a:r>
              <a:endParaRPr lang="en-US" dirty="0"/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5698658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3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973</Words>
  <Application>Microsoft Office PowerPoint</Application>
  <PresentationFormat>On-screen Show (4:3)</PresentationFormat>
  <Paragraphs>241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229</cp:revision>
  <dcterms:created xsi:type="dcterms:W3CDTF">2018-03-14T13:30:48Z</dcterms:created>
  <dcterms:modified xsi:type="dcterms:W3CDTF">2018-05-11T15:22:23Z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